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  <p:sldMasterId id="2147483672" r:id="rId3"/>
  </p:sldMasterIdLst>
  <p:notesMasterIdLst>
    <p:notesMasterId r:id="rId21"/>
  </p:notesMasterIdLst>
  <p:sldIdLst>
    <p:sldId id="257" r:id="rId4"/>
    <p:sldId id="258" r:id="rId5"/>
    <p:sldId id="263" r:id="rId6"/>
    <p:sldId id="277" r:id="rId7"/>
    <p:sldId id="276" r:id="rId8"/>
    <p:sldId id="275" r:id="rId9"/>
    <p:sldId id="274" r:id="rId10"/>
    <p:sldId id="27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5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26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204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5d310fb0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c5d310fb0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5d310fb0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c5d310fb0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c5d310fb0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c5d310fb0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5d310fb0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c5d310fb0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5d310fb0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c5d310fb0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5d310fb0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c5d310fb0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7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816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2268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614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547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5d310fb0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c5d310fb0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>
            <a:spLocks noGrp="1"/>
          </p:cNvSpPr>
          <p:nvPr>
            <p:ph type="pic" idx="2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15"/>
          <p:cNvSpPr>
            <a:spLocks noGrp="1"/>
          </p:cNvSpPr>
          <p:nvPr>
            <p:ph type="pic" idx="3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&amp; Contents Layout">
  <p:cSld name="Images &amp; Contents Layou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7" descr="E:\002-KIMS BUSINESS\007-02-MaxPPT-Contents\150902-com-Global-Laptop\mo900.png"/>
          <p:cNvPicPr preferRelativeResize="0"/>
          <p:nvPr/>
        </p:nvPicPr>
        <p:blipFill rotWithShape="1">
          <a:blip r:embed="rId2">
            <a:alphaModFix/>
          </a:blip>
          <a:srcRect l="18253"/>
          <a:stretch/>
        </p:blipFill>
        <p:spPr>
          <a:xfrm>
            <a:off x="-1" y="549778"/>
            <a:ext cx="5139665" cy="63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>
            <a:spLocks noGrp="1"/>
          </p:cNvSpPr>
          <p:nvPr>
            <p:ph type="pic" idx="2"/>
          </p:nvPr>
        </p:nvSpPr>
        <p:spPr>
          <a:xfrm>
            <a:off x="2219265" y="1047756"/>
            <a:ext cx="2375188" cy="370314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Images &amp; Contents Layout">
  <p:cSld name="48_Images &amp; Contents Layou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0" y="2362200"/>
            <a:ext cx="12191999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9"/>
          <p:cNvSpPr>
            <a:spLocks noGrp="1"/>
          </p:cNvSpPr>
          <p:nvPr>
            <p:ph type="pic" idx="2"/>
          </p:nvPr>
        </p:nvSpPr>
        <p:spPr>
          <a:xfrm>
            <a:off x="5534029" y="2"/>
            <a:ext cx="6657973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slide layout">
  <p:cSld name="1_Image slide layou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>
            <a:spLocks noGrp="1"/>
          </p:cNvSpPr>
          <p:nvPr>
            <p:ph type="pic" idx="2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8"/>
          <p:cNvGrpSpPr/>
          <p:nvPr/>
        </p:nvGrpSpPr>
        <p:grpSpPr>
          <a:xfrm>
            <a:off x="-154012" y="-195671"/>
            <a:ext cx="2963081" cy="1367278"/>
            <a:chOff x="-47008" y="1815161"/>
            <a:chExt cx="2963081" cy="1367278"/>
          </a:xfrm>
        </p:grpSpPr>
        <p:grpSp>
          <p:nvGrpSpPr>
            <p:cNvPr id="16" name="Google Shape;16;p8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7" name="Google Shape;17;p8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8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8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8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8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8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8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8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8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8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8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8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8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8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31;p8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32" name="Google Shape;32;p8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" name="Google Shape;33;p8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8"/>
              <p:cNvCxnSpPr>
                <a:endCxn id="20" idx="1"/>
              </p:cNvCxnSpPr>
              <p:nvPr/>
            </p:nvCxnSpPr>
            <p:spPr>
              <a:xfrm>
                <a:off x="3951918" y="-79094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35;p8"/>
              <p:cNvCxnSpPr>
                <a:endCxn id="21" idx="1"/>
              </p:cNvCxnSpPr>
              <p:nvPr/>
            </p:nvCxnSpPr>
            <p:spPr>
              <a:xfrm>
                <a:off x="4674699" y="-34032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36;p8"/>
              <p:cNvCxnSpPr>
                <a:endCxn id="22" idx="1"/>
              </p:cNvCxnSpPr>
              <p:nvPr/>
            </p:nvCxnSpPr>
            <p:spPr>
              <a:xfrm>
                <a:off x="5296192" y="-73444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37;p8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38;p8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9" name="Google Shape;39;p8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8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8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" name="Google Shape;42;p8"/>
              <p:cNvCxnSpPr>
                <a:endCxn id="19" idx="3"/>
              </p:cNvCxnSpPr>
              <p:nvPr/>
            </p:nvCxnSpPr>
            <p:spPr>
              <a:xfrm rot="10800000" flipH="1">
                <a:off x="9196641" y="1210414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8"/>
              <p:cNvCxnSpPr>
                <a:endCxn id="26" idx="1"/>
              </p:cNvCxnSpPr>
              <p:nvPr/>
            </p:nvCxnSpPr>
            <p:spPr>
              <a:xfrm>
                <a:off x="7605182" y="178397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44;p8"/>
              <p:cNvCxnSpPr>
                <a:endCxn id="23" idx="3"/>
              </p:cNvCxnSpPr>
              <p:nvPr/>
            </p:nvCxnSpPr>
            <p:spPr>
              <a:xfrm rot="10800000" flipH="1">
                <a:off x="620079" y="3281828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45;p8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46;p8"/>
              <p:cNvCxnSpPr>
                <a:endCxn id="41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47;p8"/>
              <p:cNvCxnSpPr>
                <a:endCxn id="17" idx="1"/>
              </p:cNvCxnSpPr>
              <p:nvPr/>
            </p:nvCxnSpPr>
            <p:spPr>
              <a:xfrm rot="10800000" flipH="1">
                <a:off x="4369461" y="3143492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" name="Google Shape;48;p8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8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8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" name="Google Shape;51;p8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8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" name="Google Shape;53;p8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4;p8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5;p8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" name="Google Shape;56;p8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7" name="Google Shape;57;p8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 slide layout">
  <p:cSld name="4_Image slide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>
            <a:spLocks noGrp="1"/>
          </p:cNvSpPr>
          <p:nvPr>
            <p:ph type="pic" idx="2"/>
          </p:nvPr>
        </p:nvSpPr>
        <p:spPr>
          <a:xfrm>
            <a:off x="3522980" y="2966968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8" name="Google Shape;98;p10"/>
          <p:cNvSpPr>
            <a:spLocks noGrp="1"/>
          </p:cNvSpPr>
          <p:nvPr>
            <p:ph type="pic" idx="3"/>
          </p:nvPr>
        </p:nvSpPr>
        <p:spPr>
          <a:xfrm>
            <a:off x="4802736" y="1678845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10"/>
          <p:cNvSpPr>
            <a:spLocks noGrp="1"/>
          </p:cNvSpPr>
          <p:nvPr>
            <p:ph type="pic" idx="4"/>
          </p:nvPr>
        </p:nvSpPr>
        <p:spPr>
          <a:xfrm>
            <a:off x="3524191" y="390720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" name="Google Shape;100;p10"/>
          <p:cNvSpPr>
            <a:spLocks noGrp="1"/>
          </p:cNvSpPr>
          <p:nvPr>
            <p:ph type="pic" idx="5"/>
          </p:nvPr>
        </p:nvSpPr>
        <p:spPr>
          <a:xfrm>
            <a:off x="2229202" y="1649808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10"/>
          <p:cNvSpPr>
            <a:spLocks noGrp="1"/>
          </p:cNvSpPr>
          <p:nvPr>
            <p:ph type="pic" idx="6"/>
          </p:nvPr>
        </p:nvSpPr>
        <p:spPr>
          <a:xfrm>
            <a:off x="2223009" y="4236450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10"/>
          <p:cNvSpPr/>
          <p:nvPr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 extrusionOk="0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0"/>
          <p:cNvSpPr/>
          <p:nvPr/>
        </p:nvSpPr>
        <p:spPr>
          <a:xfrm rot="-81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 extrusionOk="0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>
            <a:spLocks noGrp="1"/>
          </p:cNvSpPr>
          <p:nvPr>
            <p:ph type="pic" idx="2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 rot="10800000">
            <a:off x="13076307" y="5220925"/>
            <a:ext cx="39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458177" y="4024932"/>
            <a:ext cx="5637823" cy="215440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</a:rPr>
              <a:t>Submitted By: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 Md Tahsin : 2020-2-60-112</a:t>
            </a:r>
            <a:endParaRPr sz="24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 </a:t>
            </a:r>
            <a:r>
              <a:rPr lang="en-US" sz="2400" b="1" dirty="0" err="1">
                <a:solidFill>
                  <a:schemeClr val="lt1"/>
                </a:solidFill>
              </a:rPr>
              <a:t>Mashrufa</a:t>
            </a:r>
            <a:r>
              <a:rPr lang="en-US" sz="2400" b="1" dirty="0">
                <a:solidFill>
                  <a:schemeClr val="lt1"/>
                </a:solidFill>
              </a:rPr>
              <a:t> </a:t>
            </a:r>
            <a:r>
              <a:rPr lang="en-US" sz="2400" b="1" dirty="0" err="1">
                <a:solidFill>
                  <a:schemeClr val="lt1"/>
                </a:solidFill>
              </a:rPr>
              <a:t>Khandaker</a:t>
            </a:r>
            <a:r>
              <a:rPr lang="en-US" sz="2400" b="1" dirty="0">
                <a:solidFill>
                  <a:schemeClr val="lt1"/>
                </a:solidFill>
              </a:rPr>
              <a:t>: 2020-1-60-030</a:t>
            </a:r>
            <a:endParaRPr sz="24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 </a:t>
            </a:r>
            <a:r>
              <a:rPr lang="en-US" sz="2400" b="1" dirty="0" err="1">
                <a:solidFill>
                  <a:schemeClr val="lt1"/>
                </a:solidFill>
              </a:rPr>
              <a:t>Navid</a:t>
            </a:r>
            <a:r>
              <a:rPr lang="en-US" sz="2400" b="1" dirty="0">
                <a:solidFill>
                  <a:schemeClr val="lt1"/>
                </a:solidFill>
              </a:rPr>
              <a:t> Zaman : 2020-2-60-044</a:t>
            </a:r>
            <a:endParaRPr sz="24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 Sheikh </a:t>
            </a:r>
            <a:r>
              <a:rPr lang="en-US" sz="2400" b="1" dirty="0" err="1">
                <a:solidFill>
                  <a:schemeClr val="lt1"/>
                </a:solidFill>
              </a:rPr>
              <a:t>Fajlay</a:t>
            </a:r>
            <a:r>
              <a:rPr lang="en-US" sz="2400" b="1" dirty="0">
                <a:solidFill>
                  <a:schemeClr val="lt1"/>
                </a:solidFill>
              </a:rPr>
              <a:t> Rabbi: 2020-1-60-024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356A7-1021-95D5-A4B1-0689233BCE71}"/>
              </a:ext>
            </a:extLst>
          </p:cNvPr>
          <p:cNvSpPr txBox="1"/>
          <p:nvPr/>
        </p:nvSpPr>
        <p:spPr>
          <a:xfrm>
            <a:off x="6771750" y="4420709"/>
            <a:ext cx="5305021" cy="16312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Submitted To: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Dr. Md. </a:t>
            </a:r>
            <a:r>
              <a:rPr lang="en-US" sz="2400" b="1" dirty="0" err="1">
                <a:solidFill>
                  <a:schemeClr val="bg1"/>
                </a:solidFill>
              </a:rPr>
              <a:t>Sawakt</a:t>
            </a:r>
            <a:r>
              <a:rPr lang="en-US" sz="2400" b="1" dirty="0">
                <a:solidFill>
                  <a:schemeClr val="bg1"/>
                </a:solidFill>
              </a:rPr>
              <a:t> Ali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Assistant Professor, Dept. of CSE,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East West University.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AAC14-2E2B-DEEE-1E5B-2B420ACB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77" y="144802"/>
            <a:ext cx="11503046" cy="10677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75" y="814912"/>
            <a:ext cx="5572275" cy="52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370114"/>
            <a:ext cx="11887201" cy="4129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/>
        </p:nvSpPr>
        <p:spPr>
          <a:xfrm>
            <a:off x="6471139" y="6137803"/>
            <a:ext cx="30611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LOREM IPSUM DOLOR SIT AMET,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 USU AGAM INTEGRE IMPEDIT.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6471139" y="5376981"/>
            <a:ext cx="30611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LOREM IPSUM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DOLOR SIT AMET, 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313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446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3990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0" cy="403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0" cy="187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0" y="2769507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8"/>
          <p:cNvGrpSpPr/>
          <p:nvPr/>
        </p:nvGrpSpPr>
        <p:grpSpPr>
          <a:xfrm>
            <a:off x="4689050" y="790503"/>
            <a:ext cx="5481275" cy="957949"/>
            <a:chOff x="4753000" y="790578"/>
            <a:chExt cx="5481275" cy="957949"/>
          </a:xfrm>
        </p:grpSpPr>
        <p:sp>
          <p:nvSpPr>
            <p:cNvPr id="160" name="Google Shape;160;p28"/>
            <p:cNvSpPr txBox="1"/>
            <p:nvPr/>
          </p:nvSpPr>
          <p:spPr>
            <a:xfrm>
              <a:off x="5805375" y="894618"/>
              <a:ext cx="4428900" cy="6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1" dirty="0">
                  <a:solidFill>
                    <a:schemeClr val="lt1"/>
                  </a:solidFill>
                </a:rPr>
                <a:t>Sensor</a:t>
              </a:r>
              <a:endParaRPr sz="2700" b="1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8"/>
            <p:cNvSpPr txBox="1"/>
            <p:nvPr/>
          </p:nvSpPr>
          <p:spPr>
            <a:xfrm>
              <a:off x="4753000" y="894628"/>
              <a:ext cx="958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8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4753009" y="790578"/>
              <a:ext cx="957949" cy="957949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28"/>
          <p:cNvGrpSpPr/>
          <p:nvPr/>
        </p:nvGrpSpPr>
        <p:grpSpPr>
          <a:xfrm>
            <a:off x="5920633" y="2390656"/>
            <a:ext cx="5595655" cy="2237184"/>
            <a:chOff x="5800477" y="2390656"/>
            <a:chExt cx="5595655" cy="2237184"/>
          </a:xfrm>
        </p:grpSpPr>
        <p:grpSp>
          <p:nvGrpSpPr>
            <p:cNvPr id="164" name="Google Shape;164;p28"/>
            <p:cNvGrpSpPr/>
            <p:nvPr/>
          </p:nvGrpSpPr>
          <p:grpSpPr>
            <a:xfrm>
              <a:off x="6496975" y="2390656"/>
              <a:ext cx="4899157" cy="1973481"/>
              <a:chOff x="6078834" y="53899"/>
              <a:chExt cx="4986441" cy="1973481"/>
            </a:xfrm>
          </p:grpSpPr>
          <p:sp>
            <p:nvSpPr>
              <p:cNvPr id="165" name="Google Shape;165;p28"/>
              <p:cNvSpPr txBox="1"/>
              <p:nvPr/>
            </p:nvSpPr>
            <p:spPr>
              <a:xfrm>
                <a:off x="6557475" y="1750480"/>
                <a:ext cx="4507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i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8"/>
              <p:cNvSpPr txBox="1"/>
              <p:nvPr/>
            </p:nvSpPr>
            <p:spPr>
              <a:xfrm>
                <a:off x="6078834" y="53899"/>
                <a:ext cx="45078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45700" rIns="108000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400" b="1" i="1" dirty="0">
                    <a:solidFill>
                      <a:schemeClr val="lt1"/>
                    </a:solidFill>
                  </a:rPr>
                  <a:t>Microcontroller</a:t>
                </a:r>
                <a:endParaRPr sz="2400" b="1" i="1" dirty="0">
                  <a:solidFill>
                    <a:schemeClr val="lt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i="1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7" name="Google Shape;167;p28"/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8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28"/>
          <p:cNvGrpSpPr/>
          <p:nvPr/>
        </p:nvGrpSpPr>
        <p:grpSpPr>
          <a:xfrm>
            <a:off x="6491258" y="5109327"/>
            <a:ext cx="5595688" cy="958096"/>
            <a:chOff x="6324210" y="5109327"/>
            <a:chExt cx="5595688" cy="958096"/>
          </a:xfrm>
        </p:grpSpPr>
        <p:sp>
          <p:nvSpPr>
            <p:cNvPr id="170" name="Google Shape;170;p28"/>
            <p:cNvSpPr txBox="1"/>
            <p:nvPr/>
          </p:nvSpPr>
          <p:spPr>
            <a:xfrm>
              <a:off x="7490998" y="5188266"/>
              <a:ext cx="4428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800" b="1" i="1" dirty="0">
                  <a:solidFill>
                    <a:schemeClr val="lt1"/>
                  </a:solidFill>
                </a:rPr>
                <a:t>Motor</a:t>
              </a:r>
              <a:endParaRPr sz="2800" b="1" i="1" dirty="0"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28"/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8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28"/>
          <p:cNvSpPr txBox="1"/>
          <p:nvPr/>
        </p:nvSpPr>
        <p:spPr>
          <a:xfrm>
            <a:off x="626098" y="546350"/>
            <a:ext cx="34044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1" dirty="0">
                <a:solidFill>
                  <a:schemeClr val="lt1"/>
                </a:solidFill>
              </a:rPr>
              <a:t>CIRCUIT ELEMENTS</a:t>
            </a:r>
            <a:endParaRPr sz="4400" b="1" i="1" dirty="0">
              <a:solidFill>
                <a:schemeClr val="lt1"/>
              </a:solidFill>
            </a:endParaRPr>
          </a:p>
        </p:txBody>
      </p:sp>
      <p:grpSp>
        <p:nvGrpSpPr>
          <p:cNvPr id="174" name="Google Shape;174;p28"/>
          <p:cNvGrpSpPr/>
          <p:nvPr/>
        </p:nvGrpSpPr>
        <p:grpSpPr>
          <a:xfrm>
            <a:off x="5350052" y="2230128"/>
            <a:ext cx="1007547" cy="957949"/>
            <a:chOff x="5276743" y="2230161"/>
            <a:chExt cx="958200" cy="957949"/>
          </a:xfrm>
        </p:grpSpPr>
        <p:sp>
          <p:nvSpPr>
            <p:cNvPr id="175" name="Google Shape;175;p28"/>
            <p:cNvSpPr txBox="1"/>
            <p:nvPr/>
          </p:nvSpPr>
          <p:spPr>
            <a:xfrm>
              <a:off x="5276743" y="2447599"/>
              <a:ext cx="958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5276743" y="2230161"/>
              <a:ext cx="957949" cy="957949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28"/>
          <p:cNvSpPr txBox="1"/>
          <p:nvPr/>
        </p:nvSpPr>
        <p:spPr>
          <a:xfrm>
            <a:off x="7225553" y="3760402"/>
            <a:ext cx="449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1" i="1" dirty="0">
                <a:solidFill>
                  <a:schemeClr val="lt1"/>
                </a:solidFill>
              </a:rPr>
              <a:t>Motor Controller</a:t>
            </a:r>
            <a:endParaRPr sz="2600" b="1" i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83;p29">
            <a:extLst>
              <a:ext uri="{FF2B5EF4-FFF2-40B4-BE49-F238E27FC236}">
                <a16:creationId xmlns:a16="http://schemas.microsoft.com/office/drawing/2014/main" id="{8715978A-3CE5-168F-974E-B0DAC56269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834" y="1478548"/>
            <a:ext cx="2663700" cy="30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5;p29">
            <a:extLst>
              <a:ext uri="{FF2B5EF4-FFF2-40B4-BE49-F238E27FC236}">
                <a16:creationId xmlns:a16="http://schemas.microsoft.com/office/drawing/2014/main" id="{71EF4E00-6C2C-A420-A945-0877587E5CEE}"/>
              </a:ext>
            </a:extLst>
          </p:cNvPr>
          <p:cNvSpPr txBox="1"/>
          <p:nvPr/>
        </p:nvSpPr>
        <p:spPr>
          <a:xfrm>
            <a:off x="7983950" y="281475"/>
            <a:ext cx="20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827950-2C5E-15C0-EA6B-E26D40EAE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266" y="1259476"/>
            <a:ext cx="2663701" cy="10810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A1FA7F-B3AE-AC17-B491-127D158681B4}"/>
              </a:ext>
            </a:extLst>
          </p:cNvPr>
          <p:cNvSpPr txBox="1"/>
          <p:nvPr/>
        </p:nvSpPr>
        <p:spPr>
          <a:xfrm>
            <a:off x="7749266" y="1478548"/>
            <a:ext cx="250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en-US" sz="3200" dirty="0">
              <a:effectLst/>
            </a:endParaRPr>
          </a:p>
          <a:p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EDCDF5-FF80-FF36-81AC-6DF2F8CC1186}"/>
              </a:ext>
            </a:extLst>
          </p:cNvPr>
          <p:cNvSpPr txBox="1"/>
          <p:nvPr/>
        </p:nvSpPr>
        <p:spPr>
          <a:xfrm>
            <a:off x="7173467" y="2687528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 detects people 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00;p31">
            <a:extLst>
              <a:ext uri="{FF2B5EF4-FFF2-40B4-BE49-F238E27FC236}">
                <a16:creationId xmlns:a16="http://schemas.microsoft.com/office/drawing/2014/main" id="{B2482C93-705F-61A4-963F-8B0D7D5452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80" y="621349"/>
            <a:ext cx="3336725" cy="561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AA94A3-F592-0783-EE86-DEA7FBD60D73}"/>
              </a:ext>
            </a:extLst>
          </p:cNvPr>
          <p:cNvSpPr txBox="1"/>
          <p:nvPr/>
        </p:nvSpPr>
        <p:spPr>
          <a:xfrm>
            <a:off x="6579730" y="2440674"/>
            <a:ext cx="4129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Sends the signal to that data to motor controller.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2E136F-BBFA-5222-1965-C797050CF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30" y="858821"/>
            <a:ext cx="2914141" cy="1182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3347A7-FF0E-1EEA-0A7C-9517C02A5B2B}"/>
              </a:ext>
            </a:extLst>
          </p:cNvPr>
          <p:cNvSpPr txBox="1"/>
          <p:nvPr/>
        </p:nvSpPr>
        <p:spPr>
          <a:xfrm>
            <a:off x="7043055" y="1172694"/>
            <a:ext cx="25458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Microcontroller</a:t>
            </a:r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1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92;p30">
            <a:extLst>
              <a:ext uri="{FF2B5EF4-FFF2-40B4-BE49-F238E27FC236}">
                <a16:creationId xmlns:a16="http://schemas.microsoft.com/office/drawing/2014/main" id="{751B464A-9B51-5B7B-D064-141F0A8981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875" y="1440000"/>
            <a:ext cx="4051625" cy="41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04CBC-5762-8EA5-BAFA-243DF6AB2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739" y="1277257"/>
            <a:ext cx="2914141" cy="1182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675B2C-6CCA-52F7-0FEC-B665C9C513A0}"/>
              </a:ext>
            </a:extLst>
          </p:cNvPr>
          <p:cNvSpPr txBox="1"/>
          <p:nvPr/>
        </p:nvSpPr>
        <p:spPr>
          <a:xfrm>
            <a:off x="7336058" y="1538867"/>
            <a:ext cx="2765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Motor Controller</a:t>
            </a:r>
          </a:p>
          <a:p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714CB-7748-E395-B495-23CA9F65A6B6}"/>
              </a:ext>
            </a:extLst>
          </p:cNvPr>
          <p:cNvSpPr txBox="1"/>
          <p:nvPr/>
        </p:nvSpPr>
        <p:spPr>
          <a:xfrm>
            <a:off x="6788367" y="2797890"/>
            <a:ext cx="46677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Executes the motor according to that signal and both of the doors are open.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722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8;p32">
            <a:extLst>
              <a:ext uri="{FF2B5EF4-FFF2-40B4-BE49-F238E27FC236}">
                <a16:creationId xmlns:a16="http://schemas.microsoft.com/office/drawing/2014/main" id="{DB499D9F-27D2-2297-8B86-F6C5647051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502" y="1019175"/>
            <a:ext cx="3267075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74144-ED6F-025E-DEA5-422E8F0358F2}"/>
              </a:ext>
            </a:extLst>
          </p:cNvPr>
          <p:cNvSpPr txBox="1"/>
          <p:nvPr/>
        </p:nvSpPr>
        <p:spPr>
          <a:xfrm>
            <a:off x="7404424" y="201973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647B4-6C3E-2B2C-F9CC-206ABFE5082F}"/>
              </a:ext>
            </a:extLst>
          </p:cNvPr>
          <p:cNvSpPr txBox="1"/>
          <p:nvPr/>
        </p:nvSpPr>
        <p:spPr>
          <a:xfrm>
            <a:off x="7001012" y="2652220"/>
            <a:ext cx="39079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according to that signal and both of the doors are opened by motor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C61C4-9DEA-9AF6-2383-2E687F44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012" y="1180268"/>
            <a:ext cx="2914141" cy="1182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41FD34-8E4F-BF5E-ACFB-0E4C70F51DB4}"/>
              </a:ext>
            </a:extLst>
          </p:cNvPr>
          <p:cNvSpPr txBox="1"/>
          <p:nvPr/>
        </p:nvSpPr>
        <p:spPr>
          <a:xfrm>
            <a:off x="7785462" y="1469493"/>
            <a:ext cx="13452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Motor </a:t>
            </a:r>
            <a:endParaRPr lang="en-US" sz="3200" dirty="0">
              <a:effectLst/>
            </a:endParaRP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4832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6475"/>
            <a:ext cx="3212525" cy="601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325" y="772119"/>
            <a:ext cx="5439024" cy="593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8750" y="772125"/>
            <a:ext cx="2627425" cy="59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377750" y="159850"/>
            <a:ext cx="2551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chemeClr val="lt1"/>
                </a:solidFill>
              </a:rPr>
              <a:t>DESIGN</a:t>
            </a:r>
            <a:endParaRPr sz="3000" b="1" i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2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DBD6E3-0E5B-F8DB-A6E8-031DBDF3EA42}"/>
              </a:ext>
            </a:extLst>
          </p:cNvPr>
          <p:cNvSpPr txBox="1"/>
          <p:nvPr/>
        </p:nvSpPr>
        <p:spPr>
          <a:xfrm>
            <a:off x="8802221" y="960040"/>
            <a:ext cx="325586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000" b="1" dirty="0">
                <a:solidFill>
                  <a:srgbClr val="FFFFFF"/>
                </a:solidFill>
                <a:highlight>
                  <a:srgbClr val="000080"/>
                </a:highlight>
              </a:rPr>
              <a:t>when the sensor detects something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80"/>
                </a:highlight>
                <a:uLnTx/>
                <a:uFillTx/>
                <a:latin typeface="Arial"/>
                <a:cs typeface="Arial"/>
                <a:sym typeface="Arial"/>
              </a:rPr>
              <a:t>, test pin will 1 and opens the door !   </a:t>
            </a:r>
            <a:endParaRPr kumimoji="0" lang="en-US" sz="30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000080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90E654C-2680-38D5-E33E-9351E8F3A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3" r="6598" b="4886"/>
          <a:stretch/>
        </p:blipFill>
        <p:spPr>
          <a:xfrm>
            <a:off x="133914" y="960040"/>
            <a:ext cx="8383070" cy="57381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4B8F2A-0CF1-8B9A-0D5D-4CA7C1A19E1F}"/>
              </a:ext>
            </a:extLst>
          </p:cNvPr>
          <p:cNvSpPr txBox="1"/>
          <p:nvPr/>
        </p:nvSpPr>
        <p:spPr>
          <a:xfrm>
            <a:off x="133914" y="159851"/>
            <a:ext cx="265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Test-run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28A76-EBF4-BCBE-5A07-BA60A77B57CD}"/>
              </a:ext>
            </a:extLst>
          </p:cNvPr>
          <p:cNvSpPr txBox="1"/>
          <p:nvPr/>
        </p:nvSpPr>
        <p:spPr>
          <a:xfrm>
            <a:off x="6895322" y="4553339"/>
            <a:ext cx="74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Sliding 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Door </a:t>
            </a:r>
          </a:p>
        </p:txBody>
      </p:sp>
    </p:spTree>
    <p:extLst>
      <p:ext uri="{BB962C8B-B14F-4D97-AF65-F5344CB8AC3E}">
        <p14:creationId xmlns:p14="http://schemas.microsoft.com/office/powerpoint/2010/main" val="2804081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789" y="1390349"/>
            <a:ext cx="4781550" cy="49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1365800" y="188875"/>
            <a:ext cx="28623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 i="1">
                <a:solidFill>
                  <a:schemeClr val="lt1"/>
                </a:solidFill>
              </a:rPr>
              <a:t>IMPLEMENTATION </a:t>
            </a:r>
            <a:r>
              <a:rPr lang="en-US" sz="1900" b="1" i="1">
                <a:solidFill>
                  <a:schemeClr val="lt1"/>
                </a:solidFill>
              </a:rPr>
              <a:t>software based</a:t>
            </a:r>
            <a:endParaRPr sz="22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 - COLOR 0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 - COLOR 0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150</Words>
  <Application>Microsoft Office PowerPoint</Application>
  <PresentationFormat>Widescreen</PresentationFormat>
  <Paragraphs>37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Cover and End Slide Master</vt:lpstr>
      <vt:lpstr>Section Break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md</cp:lastModifiedBy>
  <cp:revision>28</cp:revision>
  <dcterms:modified xsi:type="dcterms:W3CDTF">2023-01-04T19:00:35Z</dcterms:modified>
</cp:coreProperties>
</file>